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2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11"/>
  </p:notesMasterIdLst>
  <p:sldIdLst>
    <p:sldId id="256" r:id="rId2"/>
    <p:sldId id="264" r:id="rId3"/>
    <p:sldId id="267" r:id="rId4"/>
    <p:sldId id="265" r:id="rId5"/>
    <p:sldId id="266" r:id="rId6"/>
    <p:sldId id="268" r:id="rId7"/>
    <p:sldId id="270" r:id="rId8"/>
    <p:sldId id="257" r:id="rId9"/>
    <p:sldId id="269" r:id="rId10"/>
  </p:sldIdLst>
  <p:sldSz cx="9144000" cy="5143500" type="screen16x9"/>
  <p:notesSz cx="6858000" cy="9144000"/>
  <p:embeddedFontLst>
    <p:embeddedFont>
      <p:font typeface="ADLaM Display" panose="02010000000000000000" pitchFamily="2" charset="0"/>
      <p:regular r:id="rId12"/>
    </p:embeddedFont>
    <p:embeddedFont>
      <p:font typeface="Algerian" panose="04020705040A02060702" pitchFamily="82" charset="0"/>
      <p:regular r:id="rId13"/>
    </p:embeddedFont>
    <p:embeddedFont>
      <p:font typeface="Bahnschrift" panose="020B0502040204020203" pitchFamily="34" charset="0"/>
      <p:regular r:id="rId14"/>
      <p:bold r:id="rId15"/>
    </p:embeddedFont>
    <p:embeddedFont>
      <p:font typeface="Bahnschrift SemiBold" panose="020B0502040204020203" pitchFamily="34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omic Sans MS" panose="030F0702030302020204" pitchFamily="66" charset="0"/>
      <p:regular r:id="rId23"/>
      <p:bold r:id="rId24"/>
      <p:italic r:id="rId25"/>
      <p:boldItalic r:id="rId26"/>
    </p:embeddedFont>
    <p:embeddedFont>
      <p:font typeface="Congenial Light" panose="02000503040000020004" pitchFamily="2" charset="0"/>
      <p:regular r:id="rId27"/>
      <p:italic r:id="rId28"/>
    </p:embeddedFont>
    <p:embeddedFont>
      <p:font typeface="High Tower Text" panose="02040502050506030303" pitchFamily="18" charset="0"/>
      <p:regular r:id="rId29"/>
      <p:italic r:id="rId30"/>
    </p:embeddedFont>
    <p:embeddedFont>
      <p:font typeface="Inter" panose="020B0604020202020204" charset="0"/>
      <p:regular r:id="rId31"/>
      <p:bold r:id="rId32"/>
    </p:embeddedFont>
    <p:embeddedFont>
      <p:font typeface="League Spartan" panose="020B0604020202020204" charset="0"/>
      <p:regular r:id="rId33"/>
      <p:bold r:id="rId34"/>
    </p:embeddedFont>
    <p:embeddedFont>
      <p:font typeface="Lucida Sans" panose="020B060203050402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48" autoAdjust="0"/>
  </p:normalViewPr>
  <p:slideViewPr>
    <p:cSldViewPr snapToGrid="0">
      <p:cViewPr varScale="1">
        <p:scale>
          <a:sx n="104" d="100"/>
          <a:sy n="104" d="100"/>
        </p:scale>
        <p:origin x="85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presProps" Target="presProps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font" Target="fonts/font2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font" Target="fonts/font25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font" Target="fonts/font27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1DEC5F-9818-42DA-AFB6-8652B3C8075C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3E00A0-E66C-433D-9004-54E96B0C337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FRONT-END </a:t>
          </a:r>
        </a:p>
      </dgm:t>
    </dgm:pt>
    <dgm:pt modelId="{15CBC334-E85C-40AE-9E0F-B778112B80AE}" type="parTrans" cxnId="{F547AE14-7237-45DC-AF00-402152CA38C4}">
      <dgm:prSet/>
      <dgm:spPr/>
      <dgm:t>
        <a:bodyPr/>
        <a:lstStyle/>
        <a:p>
          <a:endParaRPr lang="en-US"/>
        </a:p>
      </dgm:t>
    </dgm:pt>
    <dgm:pt modelId="{4518C146-2183-4294-84B0-23ABC83D7C64}" type="sibTrans" cxnId="{F547AE14-7237-45DC-AF00-402152CA38C4}">
      <dgm:prSet/>
      <dgm:spPr/>
      <dgm:t>
        <a:bodyPr/>
        <a:lstStyle/>
        <a:p>
          <a:endParaRPr lang="en-US"/>
        </a:p>
      </dgm:t>
    </dgm:pt>
    <dgm:pt modelId="{A7883264-0C7B-4913-9D66-DF61988225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HTML</a:t>
          </a:r>
        </a:p>
      </dgm:t>
    </dgm:pt>
    <dgm:pt modelId="{54021145-487B-4D0E-9D39-AE16B95DED3C}" type="parTrans" cxnId="{E4418F76-F6E9-42E4-AEC6-135DC72BDB2C}">
      <dgm:prSet/>
      <dgm:spPr/>
      <dgm:t>
        <a:bodyPr/>
        <a:lstStyle/>
        <a:p>
          <a:endParaRPr lang="en-US"/>
        </a:p>
      </dgm:t>
    </dgm:pt>
    <dgm:pt modelId="{AC74616B-B18D-4890-A29A-DF2391217F79}" type="sibTrans" cxnId="{E4418F76-F6E9-42E4-AEC6-135DC72BDB2C}">
      <dgm:prSet/>
      <dgm:spPr/>
      <dgm:t>
        <a:bodyPr/>
        <a:lstStyle/>
        <a:p>
          <a:endParaRPr lang="en-US"/>
        </a:p>
      </dgm:t>
    </dgm:pt>
    <dgm:pt modelId="{2858867A-9A7A-4C41-80C5-F7CA7022A2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CSS</a:t>
          </a:r>
        </a:p>
      </dgm:t>
    </dgm:pt>
    <dgm:pt modelId="{10A0E3F3-91FA-453D-B9AC-58A069C2E372}" type="parTrans" cxnId="{53387069-3967-43F3-9E0B-F6AE1070F916}">
      <dgm:prSet/>
      <dgm:spPr/>
      <dgm:t>
        <a:bodyPr/>
        <a:lstStyle/>
        <a:p>
          <a:endParaRPr lang="en-US"/>
        </a:p>
      </dgm:t>
    </dgm:pt>
    <dgm:pt modelId="{D0346C2C-E9CB-4029-9188-C0AFD7A3D1E7}" type="sibTrans" cxnId="{53387069-3967-43F3-9E0B-F6AE1070F916}">
      <dgm:prSet/>
      <dgm:spPr/>
      <dgm:t>
        <a:bodyPr/>
        <a:lstStyle/>
        <a:p>
          <a:endParaRPr lang="en-US"/>
        </a:p>
      </dgm:t>
    </dgm:pt>
    <dgm:pt modelId="{8EF8A482-7552-4843-834B-33479B1E37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JAVASCRIPT</a:t>
          </a:r>
        </a:p>
      </dgm:t>
    </dgm:pt>
    <dgm:pt modelId="{74A49AAF-8983-4619-BAE2-DA8D33DD5C54}" type="parTrans" cxnId="{31E098EF-6E29-463C-A5E8-7ED7B3263598}">
      <dgm:prSet/>
      <dgm:spPr/>
      <dgm:t>
        <a:bodyPr/>
        <a:lstStyle/>
        <a:p>
          <a:endParaRPr lang="en-US"/>
        </a:p>
      </dgm:t>
    </dgm:pt>
    <dgm:pt modelId="{679EA538-A4E3-4400-9489-E03576C07B92}" type="sibTrans" cxnId="{31E098EF-6E29-463C-A5E8-7ED7B3263598}">
      <dgm:prSet/>
      <dgm:spPr/>
      <dgm:t>
        <a:bodyPr/>
        <a:lstStyle/>
        <a:p>
          <a:endParaRPr lang="en-US"/>
        </a:p>
      </dgm:t>
    </dgm:pt>
    <dgm:pt modelId="{476046C7-45F3-4BC9-B8B7-AFA981AB5B2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BACK-END</a:t>
          </a:r>
        </a:p>
      </dgm:t>
    </dgm:pt>
    <dgm:pt modelId="{FF30A412-1BC5-4419-9E6B-AE75275BA5F0}" type="parTrans" cxnId="{8AB1D264-2007-48A9-8256-52E478585483}">
      <dgm:prSet/>
      <dgm:spPr/>
      <dgm:t>
        <a:bodyPr/>
        <a:lstStyle/>
        <a:p>
          <a:endParaRPr lang="en-US"/>
        </a:p>
      </dgm:t>
    </dgm:pt>
    <dgm:pt modelId="{38BE56C9-4113-4A9C-BC1D-D70DBE85F800}" type="sibTrans" cxnId="{8AB1D264-2007-48A9-8256-52E478585483}">
      <dgm:prSet/>
      <dgm:spPr/>
      <dgm:t>
        <a:bodyPr/>
        <a:lstStyle/>
        <a:p>
          <a:endParaRPr lang="en-US"/>
        </a:p>
      </dgm:t>
    </dgm:pt>
    <dgm:pt modelId="{140077E6-7068-4E40-A71A-EAE2297059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Python Flask</a:t>
          </a:r>
        </a:p>
      </dgm:t>
    </dgm:pt>
    <dgm:pt modelId="{F0B6CCE2-F49B-4631-9268-A95DFF8B5F09}" type="parTrans" cxnId="{BA456502-66D9-42AA-AD24-D5681A0A5BFD}">
      <dgm:prSet/>
      <dgm:spPr/>
      <dgm:t>
        <a:bodyPr/>
        <a:lstStyle/>
        <a:p>
          <a:endParaRPr lang="en-US"/>
        </a:p>
      </dgm:t>
    </dgm:pt>
    <dgm:pt modelId="{757F1C6C-4FD3-4FC6-8289-81A0F0AFBFDF}" type="sibTrans" cxnId="{BA456502-66D9-42AA-AD24-D5681A0A5BFD}">
      <dgm:prSet/>
      <dgm:spPr/>
      <dgm:t>
        <a:bodyPr/>
        <a:lstStyle/>
        <a:p>
          <a:endParaRPr lang="en-US"/>
        </a:p>
      </dgm:t>
    </dgm:pt>
    <dgm:pt modelId="{F61EE76B-A337-4A69-9174-70C07457EA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My SQL DataBase</a:t>
          </a:r>
        </a:p>
      </dgm:t>
    </dgm:pt>
    <dgm:pt modelId="{9C77678A-F869-4B33-8783-D8871666F38A}" type="parTrans" cxnId="{D3E3CC28-F5DD-4009-959F-382994C5F219}">
      <dgm:prSet/>
      <dgm:spPr/>
      <dgm:t>
        <a:bodyPr/>
        <a:lstStyle/>
        <a:p>
          <a:endParaRPr lang="en-US"/>
        </a:p>
      </dgm:t>
    </dgm:pt>
    <dgm:pt modelId="{51256C98-2EF3-4A77-B47E-C02FA1211788}" type="sibTrans" cxnId="{D3E3CC28-F5DD-4009-959F-382994C5F219}">
      <dgm:prSet/>
      <dgm:spPr/>
      <dgm:t>
        <a:bodyPr/>
        <a:lstStyle/>
        <a:p>
          <a:endParaRPr lang="en-US"/>
        </a:p>
      </dgm:t>
    </dgm:pt>
    <dgm:pt modelId="{71F32EAA-043B-4892-BBE5-4A0594B3537C}" type="pres">
      <dgm:prSet presAssocID="{AB1DEC5F-9818-42DA-AFB6-8652B3C8075C}" presName="root" presStyleCnt="0">
        <dgm:presLayoutVars>
          <dgm:dir/>
          <dgm:resizeHandles val="exact"/>
        </dgm:presLayoutVars>
      </dgm:prSet>
      <dgm:spPr/>
    </dgm:pt>
    <dgm:pt modelId="{070EC39A-A590-4D87-AAEF-666C4E1271F7}" type="pres">
      <dgm:prSet presAssocID="{713E00A0-E66C-433D-9004-54E96B0C337D}" presName="compNode" presStyleCnt="0"/>
      <dgm:spPr/>
    </dgm:pt>
    <dgm:pt modelId="{F275E887-0EA4-4903-8D6B-D2D69B0877BD}" type="pres">
      <dgm:prSet presAssocID="{713E00A0-E66C-433D-9004-54E96B0C337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59100F0-011C-41B1-BEB6-C018926CC240}" type="pres">
      <dgm:prSet presAssocID="{713E00A0-E66C-433D-9004-54E96B0C337D}" presName="iconSpace" presStyleCnt="0"/>
      <dgm:spPr/>
    </dgm:pt>
    <dgm:pt modelId="{D80F258E-E54A-43B5-AF3F-414A02C4F742}" type="pres">
      <dgm:prSet presAssocID="{713E00A0-E66C-433D-9004-54E96B0C337D}" presName="parTx" presStyleLbl="revTx" presStyleIdx="0" presStyleCnt="4">
        <dgm:presLayoutVars>
          <dgm:chMax val="0"/>
          <dgm:chPref val="0"/>
        </dgm:presLayoutVars>
      </dgm:prSet>
      <dgm:spPr/>
    </dgm:pt>
    <dgm:pt modelId="{BFCAC142-CFE1-4739-8AD3-941C3DE6BD7B}" type="pres">
      <dgm:prSet presAssocID="{713E00A0-E66C-433D-9004-54E96B0C337D}" presName="txSpace" presStyleCnt="0"/>
      <dgm:spPr/>
    </dgm:pt>
    <dgm:pt modelId="{F6DA7180-FC3E-4BF2-A09E-F3BD2BC11333}" type="pres">
      <dgm:prSet presAssocID="{713E00A0-E66C-433D-9004-54E96B0C337D}" presName="desTx" presStyleLbl="revTx" presStyleIdx="1" presStyleCnt="4">
        <dgm:presLayoutVars/>
      </dgm:prSet>
      <dgm:spPr/>
    </dgm:pt>
    <dgm:pt modelId="{9C204797-2F51-48B2-B301-5C17EC5410F9}" type="pres">
      <dgm:prSet presAssocID="{4518C146-2183-4294-84B0-23ABC83D7C64}" presName="sibTrans" presStyleCnt="0"/>
      <dgm:spPr/>
    </dgm:pt>
    <dgm:pt modelId="{978E2D93-6514-4D05-A8FF-B4A8A21F9DE1}" type="pres">
      <dgm:prSet presAssocID="{476046C7-45F3-4BC9-B8B7-AFA981AB5B2B}" presName="compNode" presStyleCnt="0"/>
      <dgm:spPr/>
    </dgm:pt>
    <dgm:pt modelId="{5FBCC82E-AAA2-4203-A63F-7E4E09BD6280}" type="pres">
      <dgm:prSet presAssocID="{476046C7-45F3-4BC9-B8B7-AFA981AB5B2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5C3EE81-9287-4567-A666-3D7D3BDF885B}" type="pres">
      <dgm:prSet presAssocID="{476046C7-45F3-4BC9-B8B7-AFA981AB5B2B}" presName="iconSpace" presStyleCnt="0"/>
      <dgm:spPr/>
    </dgm:pt>
    <dgm:pt modelId="{91CE67F6-4209-41FB-B36D-EADE46E53F7C}" type="pres">
      <dgm:prSet presAssocID="{476046C7-45F3-4BC9-B8B7-AFA981AB5B2B}" presName="parTx" presStyleLbl="revTx" presStyleIdx="2" presStyleCnt="4">
        <dgm:presLayoutVars>
          <dgm:chMax val="0"/>
          <dgm:chPref val="0"/>
        </dgm:presLayoutVars>
      </dgm:prSet>
      <dgm:spPr/>
    </dgm:pt>
    <dgm:pt modelId="{C107F915-2B5A-40FE-B63F-57A8C767BF65}" type="pres">
      <dgm:prSet presAssocID="{476046C7-45F3-4BC9-B8B7-AFA981AB5B2B}" presName="txSpace" presStyleCnt="0"/>
      <dgm:spPr/>
    </dgm:pt>
    <dgm:pt modelId="{709A50A0-6F6F-4E33-BD6F-60EC4125A469}" type="pres">
      <dgm:prSet presAssocID="{476046C7-45F3-4BC9-B8B7-AFA981AB5B2B}" presName="desTx" presStyleLbl="revTx" presStyleIdx="3" presStyleCnt="4">
        <dgm:presLayoutVars/>
      </dgm:prSet>
      <dgm:spPr/>
    </dgm:pt>
  </dgm:ptLst>
  <dgm:cxnLst>
    <dgm:cxn modelId="{BA456502-66D9-42AA-AD24-D5681A0A5BFD}" srcId="{476046C7-45F3-4BC9-B8B7-AFA981AB5B2B}" destId="{140077E6-7068-4E40-A71A-EAE22970593A}" srcOrd="0" destOrd="0" parTransId="{F0B6CCE2-F49B-4631-9268-A95DFF8B5F09}" sibTransId="{757F1C6C-4FD3-4FC6-8289-81A0F0AFBFDF}"/>
    <dgm:cxn modelId="{F547AE14-7237-45DC-AF00-402152CA38C4}" srcId="{AB1DEC5F-9818-42DA-AFB6-8652B3C8075C}" destId="{713E00A0-E66C-433D-9004-54E96B0C337D}" srcOrd="0" destOrd="0" parTransId="{15CBC334-E85C-40AE-9E0F-B778112B80AE}" sibTransId="{4518C146-2183-4294-84B0-23ABC83D7C64}"/>
    <dgm:cxn modelId="{B5FF1516-2DE4-4935-B58F-543170E2817C}" type="presOf" srcId="{140077E6-7068-4E40-A71A-EAE22970593A}" destId="{709A50A0-6F6F-4E33-BD6F-60EC4125A469}" srcOrd="0" destOrd="0" presId="urn:microsoft.com/office/officeart/2018/2/layout/IconLabelDescriptionList"/>
    <dgm:cxn modelId="{7172A01F-ACA4-469C-BC28-4CA90225B634}" type="presOf" srcId="{AB1DEC5F-9818-42DA-AFB6-8652B3C8075C}" destId="{71F32EAA-043B-4892-BBE5-4A0594B3537C}" srcOrd="0" destOrd="0" presId="urn:microsoft.com/office/officeart/2018/2/layout/IconLabelDescriptionList"/>
    <dgm:cxn modelId="{D3E3CC28-F5DD-4009-959F-382994C5F219}" srcId="{476046C7-45F3-4BC9-B8B7-AFA981AB5B2B}" destId="{F61EE76B-A337-4A69-9174-70C07457EA02}" srcOrd="1" destOrd="0" parTransId="{9C77678A-F869-4B33-8783-D8871666F38A}" sibTransId="{51256C98-2EF3-4A77-B47E-C02FA1211788}"/>
    <dgm:cxn modelId="{B4D8CF60-7E58-4237-88E9-F838EF76570E}" type="presOf" srcId="{A7883264-0C7B-4913-9D66-DF61988225D3}" destId="{F6DA7180-FC3E-4BF2-A09E-F3BD2BC11333}" srcOrd="0" destOrd="0" presId="urn:microsoft.com/office/officeart/2018/2/layout/IconLabelDescriptionList"/>
    <dgm:cxn modelId="{8AB1D264-2007-48A9-8256-52E478585483}" srcId="{AB1DEC5F-9818-42DA-AFB6-8652B3C8075C}" destId="{476046C7-45F3-4BC9-B8B7-AFA981AB5B2B}" srcOrd="1" destOrd="0" parTransId="{FF30A412-1BC5-4419-9E6B-AE75275BA5F0}" sibTransId="{38BE56C9-4113-4A9C-BC1D-D70DBE85F800}"/>
    <dgm:cxn modelId="{53387069-3967-43F3-9E0B-F6AE1070F916}" srcId="{713E00A0-E66C-433D-9004-54E96B0C337D}" destId="{2858867A-9A7A-4C41-80C5-F7CA7022A26D}" srcOrd="1" destOrd="0" parTransId="{10A0E3F3-91FA-453D-B9AC-58A069C2E372}" sibTransId="{D0346C2C-E9CB-4029-9188-C0AFD7A3D1E7}"/>
    <dgm:cxn modelId="{E4418F76-F6E9-42E4-AEC6-135DC72BDB2C}" srcId="{713E00A0-E66C-433D-9004-54E96B0C337D}" destId="{A7883264-0C7B-4913-9D66-DF61988225D3}" srcOrd="0" destOrd="0" parTransId="{54021145-487B-4D0E-9D39-AE16B95DED3C}" sibTransId="{AC74616B-B18D-4890-A29A-DF2391217F79}"/>
    <dgm:cxn modelId="{528B5886-6FE3-45BD-ADAF-C334D5DC8260}" type="presOf" srcId="{476046C7-45F3-4BC9-B8B7-AFA981AB5B2B}" destId="{91CE67F6-4209-41FB-B36D-EADE46E53F7C}" srcOrd="0" destOrd="0" presId="urn:microsoft.com/office/officeart/2018/2/layout/IconLabelDescriptionList"/>
    <dgm:cxn modelId="{C9F117A7-F2C5-4F59-BA24-F45AC8E93F46}" type="presOf" srcId="{2858867A-9A7A-4C41-80C5-F7CA7022A26D}" destId="{F6DA7180-FC3E-4BF2-A09E-F3BD2BC11333}" srcOrd="0" destOrd="1" presId="urn:microsoft.com/office/officeart/2018/2/layout/IconLabelDescriptionList"/>
    <dgm:cxn modelId="{7DCB22BB-7769-4DB7-937C-B1465CF8410A}" type="presOf" srcId="{8EF8A482-7552-4843-834B-33479B1E3751}" destId="{F6DA7180-FC3E-4BF2-A09E-F3BD2BC11333}" srcOrd="0" destOrd="2" presId="urn:microsoft.com/office/officeart/2018/2/layout/IconLabelDescriptionList"/>
    <dgm:cxn modelId="{3C64D3DE-35D0-4A9D-8F69-06F17C692404}" type="presOf" srcId="{F61EE76B-A337-4A69-9174-70C07457EA02}" destId="{709A50A0-6F6F-4E33-BD6F-60EC4125A469}" srcOrd="0" destOrd="1" presId="urn:microsoft.com/office/officeart/2018/2/layout/IconLabelDescriptionList"/>
    <dgm:cxn modelId="{A38CFDE4-C12D-48FB-9B1F-DF15C8E91112}" type="presOf" srcId="{713E00A0-E66C-433D-9004-54E96B0C337D}" destId="{D80F258E-E54A-43B5-AF3F-414A02C4F742}" srcOrd="0" destOrd="0" presId="urn:microsoft.com/office/officeart/2018/2/layout/IconLabelDescriptionList"/>
    <dgm:cxn modelId="{31E098EF-6E29-463C-A5E8-7ED7B3263598}" srcId="{713E00A0-E66C-433D-9004-54E96B0C337D}" destId="{8EF8A482-7552-4843-834B-33479B1E3751}" srcOrd="2" destOrd="0" parTransId="{74A49AAF-8983-4619-BAE2-DA8D33DD5C54}" sibTransId="{679EA538-A4E3-4400-9489-E03576C07B92}"/>
    <dgm:cxn modelId="{D901DC59-75BA-477A-86CB-D7061E6CF543}" type="presParOf" srcId="{71F32EAA-043B-4892-BBE5-4A0594B3537C}" destId="{070EC39A-A590-4D87-AAEF-666C4E1271F7}" srcOrd="0" destOrd="0" presId="urn:microsoft.com/office/officeart/2018/2/layout/IconLabelDescriptionList"/>
    <dgm:cxn modelId="{79FDB8D1-7509-43A2-8544-AA7A2507BB7E}" type="presParOf" srcId="{070EC39A-A590-4D87-AAEF-666C4E1271F7}" destId="{F275E887-0EA4-4903-8D6B-D2D69B0877BD}" srcOrd="0" destOrd="0" presId="urn:microsoft.com/office/officeart/2018/2/layout/IconLabelDescriptionList"/>
    <dgm:cxn modelId="{632460AA-BA99-4751-AE1D-6B1199346A05}" type="presParOf" srcId="{070EC39A-A590-4D87-AAEF-666C4E1271F7}" destId="{859100F0-011C-41B1-BEB6-C018926CC240}" srcOrd="1" destOrd="0" presId="urn:microsoft.com/office/officeart/2018/2/layout/IconLabelDescriptionList"/>
    <dgm:cxn modelId="{85E5A3CA-BEA7-460A-8F7A-6CA4D73AA873}" type="presParOf" srcId="{070EC39A-A590-4D87-AAEF-666C4E1271F7}" destId="{D80F258E-E54A-43B5-AF3F-414A02C4F742}" srcOrd="2" destOrd="0" presId="urn:microsoft.com/office/officeart/2018/2/layout/IconLabelDescriptionList"/>
    <dgm:cxn modelId="{DB18A54E-0985-485C-A0B7-01094A7ECFE9}" type="presParOf" srcId="{070EC39A-A590-4D87-AAEF-666C4E1271F7}" destId="{BFCAC142-CFE1-4739-8AD3-941C3DE6BD7B}" srcOrd="3" destOrd="0" presId="urn:microsoft.com/office/officeart/2018/2/layout/IconLabelDescriptionList"/>
    <dgm:cxn modelId="{AFBCBBF9-61D8-4AB6-AF77-D82D512FA543}" type="presParOf" srcId="{070EC39A-A590-4D87-AAEF-666C4E1271F7}" destId="{F6DA7180-FC3E-4BF2-A09E-F3BD2BC11333}" srcOrd="4" destOrd="0" presId="urn:microsoft.com/office/officeart/2018/2/layout/IconLabelDescriptionList"/>
    <dgm:cxn modelId="{8CB33A8F-593B-4057-8BF4-3E98BFED7728}" type="presParOf" srcId="{71F32EAA-043B-4892-BBE5-4A0594B3537C}" destId="{9C204797-2F51-48B2-B301-5C17EC5410F9}" srcOrd="1" destOrd="0" presId="urn:microsoft.com/office/officeart/2018/2/layout/IconLabelDescriptionList"/>
    <dgm:cxn modelId="{51648922-A987-4ED7-AA79-62CB5A1200E8}" type="presParOf" srcId="{71F32EAA-043B-4892-BBE5-4A0594B3537C}" destId="{978E2D93-6514-4D05-A8FF-B4A8A21F9DE1}" srcOrd="2" destOrd="0" presId="urn:microsoft.com/office/officeart/2018/2/layout/IconLabelDescriptionList"/>
    <dgm:cxn modelId="{91999B31-39FF-42D5-BF7E-4DE74D136BB3}" type="presParOf" srcId="{978E2D93-6514-4D05-A8FF-B4A8A21F9DE1}" destId="{5FBCC82E-AAA2-4203-A63F-7E4E09BD6280}" srcOrd="0" destOrd="0" presId="urn:microsoft.com/office/officeart/2018/2/layout/IconLabelDescriptionList"/>
    <dgm:cxn modelId="{F5F58896-E73C-466E-93E7-43D8A63152F2}" type="presParOf" srcId="{978E2D93-6514-4D05-A8FF-B4A8A21F9DE1}" destId="{B5C3EE81-9287-4567-A666-3D7D3BDF885B}" srcOrd="1" destOrd="0" presId="urn:microsoft.com/office/officeart/2018/2/layout/IconLabelDescriptionList"/>
    <dgm:cxn modelId="{D42CA2F8-3079-4E20-96FE-B4B72BC57350}" type="presParOf" srcId="{978E2D93-6514-4D05-A8FF-B4A8A21F9DE1}" destId="{91CE67F6-4209-41FB-B36D-EADE46E53F7C}" srcOrd="2" destOrd="0" presId="urn:microsoft.com/office/officeart/2018/2/layout/IconLabelDescriptionList"/>
    <dgm:cxn modelId="{9CC16D95-C0B1-49A5-9D88-C5EB54FBD0EA}" type="presParOf" srcId="{978E2D93-6514-4D05-A8FF-B4A8A21F9DE1}" destId="{C107F915-2B5A-40FE-B63F-57A8C767BF65}" srcOrd="3" destOrd="0" presId="urn:microsoft.com/office/officeart/2018/2/layout/IconLabelDescriptionList"/>
    <dgm:cxn modelId="{7636AE9A-9CBE-482A-AA54-5678F7913B96}" type="presParOf" srcId="{978E2D93-6514-4D05-A8FF-B4A8A21F9DE1}" destId="{709A50A0-6F6F-4E33-BD6F-60EC4125A46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8DADA2-5402-4E0E-9CDC-E2C2C60CC0E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C0EEAD7-7A78-4274-A046-47F67EE95421}">
      <dgm:prSet/>
      <dgm:spPr/>
      <dgm:t>
        <a:bodyPr/>
        <a:lstStyle/>
        <a:p>
          <a:r>
            <a:rPr lang="en-IN"/>
            <a:t>User-Friendly Interface</a:t>
          </a:r>
          <a:endParaRPr lang="en-US"/>
        </a:p>
      </dgm:t>
    </dgm:pt>
    <dgm:pt modelId="{BD35B5D6-9DA6-4430-B869-AB18EF94DD93}" type="parTrans" cxnId="{9B4C72E8-7877-4FEC-8E9A-66B8414A4980}">
      <dgm:prSet/>
      <dgm:spPr/>
      <dgm:t>
        <a:bodyPr/>
        <a:lstStyle/>
        <a:p>
          <a:endParaRPr lang="en-US"/>
        </a:p>
      </dgm:t>
    </dgm:pt>
    <dgm:pt modelId="{900D8DE4-1AED-4E68-9E06-6AA009FF7032}" type="sibTrans" cxnId="{9B4C72E8-7877-4FEC-8E9A-66B8414A4980}">
      <dgm:prSet/>
      <dgm:spPr/>
      <dgm:t>
        <a:bodyPr/>
        <a:lstStyle/>
        <a:p>
          <a:endParaRPr lang="en-US"/>
        </a:p>
      </dgm:t>
    </dgm:pt>
    <dgm:pt modelId="{E4CE57B0-083C-431A-B61D-2A1321EB8152}">
      <dgm:prSet/>
      <dgm:spPr/>
      <dgm:t>
        <a:bodyPr/>
        <a:lstStyle/>
        <a:p>
          <a:r>
            <a:rPr lang="en-IN"/>
            <a:t>Tournament Management</a:t>
          </a:r>
          <a:endParaRPr lang="en-US"/>
        </a:p>
      </dgm:t>
    </dgm:pt>
    <dgm:pt modelId="{85C1042A-C5EB-4271-BC99-FC4208EF4EEA}" type="parTrans" cxnId="{4CD90AE0-D7A1-403C-AE86-BF98228D23F3}">
      <dgm:prSet/>
      <dgm:spPr/>
      <dgm:t>
        <a:bodyPr/>
        <a:lstStyle/>
        <a:p>
          <a:endParaRPr lang="en-US"/>
        </a:p>
      </dgm:t>
    </dgm:pt>
    <dgm:pt modelId="{B46E9DE5-36EC-40D5-9410-DB5E2EDBFE49}" type="sibTrans" cxnId="{4CD90AE0-D7A1-403C-AE86-BF98228D23F3}">
      <dgm:prSet/>
      <dgm:spPr/>
      <dgm:t>
        <a:bodyPr/>
        <a:lstStyle/>
        <a:p>
          <a:endParaRPr lang="en-US"/>
        </a:p>
      </dgm:t>
    </dgm:pt>
    <dgm:pt modelId="{45665CE2-4D7D-4564-9F7D-9722BFDF9A11}">
      <dgm:prSet/>
      <dgm:spPr/>
      <dgm:t>
        <a:bodyPr/>
        <a:lstStyle/>
        <a:p>
          <a:r>
            <a:rPr lang="en-IN" dirty="0"/>
            <a:t>Player Registration</a:t>
          </a:r>
          <a:endParaRPr lang="en-US" dirty="0"/>
        </a:p>
      </dgm:t>
    </dgm:pt>
    <dgm:pt modelId="{C15DA8A2-0FE2-42C9-A0F1-B61CC1D9909A}" type="parTrans" cxnId="{1061936F-781B-4BF8-95ED-40C3811E1C3E}">
      <dgm:prSet/>
      <dgm:spPr/>
      <dgm:t>
        <a:bodyPr/>
        <a:lstStyle/>
        <a:p>
          <a:endParaRPr lang="en-US"/>
        </a:p>
      </dgm:t>
    </dgm:pt>
    <dgm:pt modelId="{53E164FD-2AD2-4B48-BCA9-B4F2ADF0E2A9}" type="sibTrans" cxnId="{1061936F-781B-4BF8-95ED-40C3811E1C3E}">
      <dgm:prSet/>
      <dgm:spPr/>
      <dgm:t>
        <a:bodyPr/>
        <a:lstStyle/>
        <a:p>
          <a:endParaRPr lang="en-US"/>
        </a:p>
      </dgm:t>
    </dgm:pt>
    <dgm:pt modelId="{AE179851-2E85-4896-93F4-CFC68E8658FB}">
      <dgm:prSet/>
      <dgm:spPr/>
      <dgm:t>
        <a:bodyPr/>
        <a:lstStyle/>
        <a:p>
          <a:r>
            <a:rPr lang="en-IN"/>
            <a:t>Match Scheduling</a:t>
          </a:r>
          <a:endParaRPr lang="en-US"/>
        </a:p>
      </dgm:t>
    </dgm:pt>
    <dgm:pt modelId="{49D2A89B-7579-439B-8F53-F24B64BFDE5B}" type="parTrans" cxnId="{28D879E3-32A6-4BF8-94A5-B43999C2C350}">
      <dgm:prSet/>
      <dgm:spPr/>
      <dgm:t>
        <a:bodyPr/>
        <a:lstStyle/>
        <a:p>
          <a:endParaRPr lang="en-US"/>
        </a:p>
      </dgm:t>
    </dgm:pt>
    <dgm:pt modelId="{ACA19DFA-1037-49DD-8143-B9B8B1FEBBE2}" type="sibTrans" cxnId="{28D879E3-32A6-4BF8-94A5-B43999C2C350}">
      <dgm:prSet/>
      <dgm:spPr/>
      <dgm:t>
        <a:bodyPr/>
        <a:lstStyle/>
        <a:p>
          <a:endParaRPr lang="en-US"/>
        </a:p>
      </dgm:t>
    </dgm:pt>
    <dgm:pt modelId="{B31B0805-20EF-476D-B102-245FD42BE1DE}">
      <dgm:prSet/>
      <dgm:spPr/>
      <dgm:t>
        <a:bodyPr/>
        <a:lstStyle/>
        <a:p>
          <a:r>
            <a:rPr lang="en-IN"/>
            <a:t>Results and Analytics</a:t>
          </a:r>
          <a:endParaRPr lang="en-US"/>
        </a:p>
      </dgm:t>
    </dgm:pt>
    <dgm:pt modelId="{A81D9452-8C8C-40B0-B6F9-BD00F62DDCA4}" type="parTrans" cxnId="{B6FCCE1E-E4B1-453F-B54C-2C0D0CAB4868}">
      <dgm:prSet/>
      <dgm:spPr/>
      <dgm:t>
        <a:bodyPr/>
        <a:lstStyle/>
        <a:p>
          <a:endParaRPr lang="en-US"/>
        </a:p>
      </dgm:t>
    </dgm:pt>
    <dgm:pt modelId="{88D37C1E-5D32-4985-B69B-D1A74C5AB212}" type="sibTrans" cxnId="{B6FCCE1E-E4B1-453F-B54C-2C0D0CAB4868}">
      <dgm:prSet/>
      <dgm:spPr/>
      <dgm:t>
        <a:bodyPr/>
        <a:lstStyle/>
        <a:p>
          <a:endParaRPr lang="en-US"/>
        </a:p>
      </dgm:t>
    </dgm:pt>
    <dgm:pt modelId="{47CDBD7C-A599-480F-A76B-2C14F22A9F50}" type="pres">
      <dgm:prSet presAssocID="{EB8DADA2-5402-4E0E-9CDC-E2C2C60CC0E7}" presName="root" presStyleCnt="0">
        <dgm:presLayoutVars>
          <dgm:dir/>
          <dgm:resizeHandles val="exact"/>
        </dgm:presLayoutVars>
      </dgm:prSet>
      <dgm:spPr/>
    </dgm:pt>
    <dgm:pt modelId="{E001C7D6-3264-4FF5-9161-901F6C51D1A0}" type="pres">
      <dgm:prSet presAssocID="{AC0EEAD7-7A78-4274-A046-47F67EE95421}" presName="compNode" presStyleCnt="0"/>
      <dgm:spPr/>
    </dgm:pt>
    <dgm:pt modelId="{7707F0DC-9581-439C-AF2B-776B6FB179BA}" type="pres">
      <dgm:prSet presAssocID="{AC0EEAD7-7A78-4274-A046-47F67EE9542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BC2A981-585C-4C6F-9CAD-C0E5D4518962}" type="pres">
      <dgm:prSet presAssocID="{AC0EEAD7-7A78-4274-A046-47F67EE95421}" presName="spaceRect" presStyleCnt="0"/>
      <dgm:spPr/>
    </dgm:pt>
    <dgm:pt modelId="{39F2B597-F6EB-4026-8563-9BDA137A32C5}" type="pres">
      <dgm:prSet presAssocID="{AC0EEAD7-7A78-4274-A046-47F67EE95421}" presName="textRect" presStyleLbl="revTx" presStyleIdx="0" presStyleCnt="5">
        <dgm:presLayoutVars>
          <dgm:chMax val="1"/>
          <dgm:chPref val="1"/>
        </dgm:presLayoutVars>
      </dgm:prSet>
      <dgm:spPr/>
    </dgm:pt>
    <dgm:pt modelId="{1DBF37B5-B923-4341-A94D-56F888E9E78C}" type="pres">
      <dgm:prSet presAssocID="{900D8DE4-1AED-4E68-9E06-6AA009FF7032}" presName="sibTrans" presStyleCnt="0"/>
      <dgm:spPr/>
    </dgm:pt>
    <dgm:pt modelId="{ED10D314-E05C-4BF8-ACCF-454AF30E9A01}" type="pres">
      <dgm:prSet presAssocID="{E4CE57B0-083C-431A-B61D-2A1321EB8152}" presName="compNode" presStyleCnt="0"/>
      <dgm:spPr/>
    </dgm:pt>
    <dgm:pt modelId="{059892FA-D131-4967-9BBD-27C9F1C12CBF}" type="pres">
      <dgm:prSet presAssocID="{E4CE57B0-083C-431A-B61D-2A1321EB815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E142C11F-F672-4CDE-B038-A96E75653DD2}" type="pres">
      <dgm:prSet presAssocID="{E4CE57B0-083C-431A-B61D-2A1321EB8152}" presName="spaceRect" presStyleCnt="0"/>
      <dgm:spPr/>
    </dgm:pt>
    <dgm:pt modelId="{4974E30B-9929-4A34-B7FE-07861C16DA4C}" type="pres">
      <dgm:prSet presAssocID="{E4CE57B0-083C-431A-B61D-2A1321EB8152}" presName="textRect" presStyleLbl="revTx" presStyleIdx="1" presStyleCnt="5">
        <dgm:presLayoutVars>
          <dgm:chMax val="1"/>
          <dgm:chPref val="1"/>
        </dgm:presLayoutVars>
      </dgm:prSet>
      <dgm:spPr/>
    </dgm:pt>
    <dgm:pt modelId="{3725EDEA-1E94-41F3-B22F-CA84D07EDCDF}" type="pres">
      <dgm:prSet presAssocID="{B46E9DE5-36EC-40D5-9410-DB5E2EDBFE49}" presName="sibTrans" presStyleCnt="0"/>
      <dgm:spPr/>
    </dgm:pt>
    <dgm:pt modelId="{71A5938A-AD07-494B-AF5B-0E2DB2B2D8AB}" type="pres">
      <dgm:prSet presAssocID="{45665CE2-4D7D-4564-9F7D-9722BFDF9A11}" presName="compNode" presStyleCnt="0"/>
      <dgm:spPr/>
    </dgm:pt>
    <dgm:pt modelId="{9CF73743-2B66-43EA-A6B4-5A1AA4BDC8E0}" type="pres">
      <dgm:prSet presAssocID="{45665CE2-4D7D-4564-9F7D-9722BFDF9A1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792AC11-F847-4FF0-9655-66B36A7EE245}" type="pres">
      <dgm:prSet presAssocID="{45665CE2-4D7D-4564-9F7D-9722BFDF9A11}" presName="spaceRect" presStyleCnt="0"/>
      <dgm:spPr/>
    </dgm:pt>
    <dgm:pt modelId="{8D5A815B-DD75-4C6C-B33C-8B1F10D16CA6}" type="pres">
      <dgm:prSet presAssocID="{45665CE2-4D7D-4564-9F7D-9722BFDF9A11}" presName="textRect" presStyleLbl="revTx" presStyleIdx="2" presStyleCnt="5">
        <dgm:presLayoutVars>
          <dgm:chMax val="1"/>
          <dgm:chPref val="1"/>
        </dgm:presLayoutVars>
      </dgm:prSet>
      <dgm:spPr/>
    </dgm:pt>
    <dgm:pt modelId="{70D38831-44F5-4698-B4FE-37B0B7F98808}" type="pres">
      <dgm:prSet presAssocID="{53E164FD-2AD2-4B48-BCA9-B4F2ADF0E2A9}" presName="sibTrans" presStyleCnt="0"/>
      <dgm:spPr/>
    </dgm:pt>
    <dgm:pt modelId="{0FF658DC-0D11-45A9-B0AD-8B8006F837C3}" type="pres">
      <dgm:prSet presAssocID="{AE179851-2E85-4896-93F4-CFC68E8658FB}" presName="compNode" presStyleCnt="0"/>
      <dgm:spPr/>
    </dgm:pt>
    <dgm:pt modelId="{99418D6C-AC8C-4FA2-84CD-6AB3FC79D61C}" type="pres">
      <dgm:prSet presAssocID="{AE179851-2E85-4896-93F4-CFC68E8658F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73660D8-5503-4BEB-A0A2-D8FFABA9309D}" type="pres">
      <dgm:prSet presAssocID="{AE179851-2E85-4896-93F4-CFC68E8658FB}" presName="spaceRect" presStyleCnt="0"/>
      <dgm:spPr/>
    </dgm:pt>
    <dgm:pt modelId="{FA86EC0A-4743-44B6-A25A-4E5B6C7DFE01}" type="pres">
      <dgm:prSet presAssocID="{AE179851-2E85-4896-93F4-CFC68E8658FB}" presName="textRect" presStyleLbl="revTx" presStyleIdx="3" presStyleCnt="5">
        <dgm:presLayoutVars>
          <dgm:chMax val="1"/>
          <dgm:chPref val="1"/>
        </dgm:presLayoutVars>
      </dgm:prSet>
      <dgm:spPr/>
    </dgm:pt>
    <dgm:pt modelId="{74575674-77CB-4D0C-8DB6-3855E16E9DE5}" type="pres">
      <dgm:prSet presAssocID="{ACA19DFA-1037-49DD-8143-B9B8B1FEBBE2}" presName="sibTrans" presStyleCnt="0"/>
      <dgm:spPr/>
    </dgm:pt>
    <dgm:pt modelId="{C4560049-7472-4446-8CFB-D96905B88C5B}" type="pres">
      <dgm:prSet presAssocID="{B31B0805-20EF-476D-B102-245FD42BE1DE}" presName="compNode" presStyleCnt="0"/>
      <dgm:spPr/>
    </dgm:pt>
    <dgm:pt modelId="{157C409C-E83E-43C4-BAEB-7C3D86DC882C}" type="pres">
      <dgm:prSet presAssocID="{B31B0805-20EF-476D-B102-245FD42BE1D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1DD5896-188B-4D74-BB40-6F5023C53C6B}" type="pres">
      <dgm:prSet presAssocID="{B31B0805-20EF-476D-B102-245FD42BE1DE}" presName="spaceRect" presStyleCnt="0"/>
      <dgm:spPr/>
    </dgm:pt>
    <dgm:pt modelId="{719C692F-D5B9-4C3D-B142-691B8E1F7C9E}" type="pres">
      <dgm:prSet presAssocID="{B31B0805-20EF-476D-B102-245FD42BE1D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5B16F1B-90C9-4271-AA57-F50E7D238ABD}" type="presOf" srcId="{E4CE57B0-083C-431A-B61D-2A1321EB8152}" destId="{4974E30B-9929-4A34-B7FE-07861C16DA4C}" srcOrd="0" destOrd="0" presId="urn:microsoft.com/office/officeart/2018/2/layout/IconLabelList"/>
    <dgm:cxn modelId="{B6FCCE1E-E4B1-453F-B54C-2C0D0CAB4868}" srcId="{EB8DADA2-5402-4E0E-9CDC-E2C2C60CC0E7}" destId="{B31B0805-20EF-476D-B102-245FD42BE1DE}" srcOrd="4" destOrd="0" parTransId="{A81D9452-8C8C-40B0-B6F9-BD00F62DDCA4}" sibTransId="{88D37C1E-5D32-4985-B69B-D1A74C5AB212}"/>
    <dgm:cxn modelId="{7035E769-B4BD-4BEB-B862-B480B9986E77}" type="presOf" srcId="{EB8DADA2-5402-4E0E-9CDC-E2C2C60CC0E7}" destId="{47CDBD7C-A599-480F-A76B-2C14F22A9F50}" srcOrd="0" destOrd="0" presId="urn:microsoft.com/office/officeart/2018/2/layout/IconLabelList"/>
    <dgm:cxn modelId="{1061936F-781B-4BF8-95ED-40C3811E1C3E}" srcId="{EB8DADA2-5402-4E0E-9CDC-E2C2C60CC0E7}" destId="{45665CE2-4D7D-4564-9F7D-9722BFDF9A11}" srcOrd="2" destOrd="0" parTransId="{C15DA8A2-0FE2-42C9-A0F1-B61CC1D9909A}" sibTransId="{53E164FD-2AD2-4B48-BCA9-B4F2ADF0E2A9}"/>
    <dgm:cxn modelId="{4C283376-C1AC-4080-9290-26639CF0D511}" type="presOf" srcId="{45665CE2-4D7D-4564-9F7D-9722BFDF9A11}" destId="{8D5A815B-DD75-4C6C-B33C-8B1F10D16CA6}" srcOrd="0" destOrd="0" presId="urn:microsoft.com/office/officeart/2018/2/layout/IconLabelList"/>
    <dgm:cxn modelId="{6CFB3479-2BE3-4F27-9D3F-1F8F762B656F}" type="presOf" srcId="{AC0EEAD7-7A78-4274-A046-47F67EE95421}" destId="{39F2B597-F6EB-4026-8563-9BDA137A32C5}" srcOrd="0" destOrd="0" presId="urn:microsoft.com/office/officeart/2018/2/layout/IconLabelList"/>
    <dgm:cxn modelId="{C2C45E83-F6B9-4382-94ED-08E9FA15309B}" type="presOf" srcId="{AE179851-2E85-4896-93F4-CFC68E8658FB}" destId="{FA86EC0A-4743-44B6-A25A-4E5B6C7DFE01}" srcOrd="0" destOrd="0" presId="urn:microsoft.com/office/officeart/2018/2/layout/IconLabelList"/>
    <dgm:cxn modelId="{AD85BDC8-47EC-4DD0-BEA2-D8E40D0F374A}" type="presOf" srcId="{B31B0805-20EF-476D-B102-245FD42BE1DE}" destId="{719C692F-D5B9-4C3D-B142-691B8E1F7C9E}" srcOrd="0" destOrd="0" presId="urn:microsoft.com/office/officeart/2018/2/layout/IconLabelList"/>
    <dgm:cxn modelId="{4CD90AE0-D7A1-403C-AE86-BF98228D23F3}" srcId="{EB8DADA2-5402-4E0E-9CDC-E2C2C60CC0E7}" destId="{E4CE57B0-083C-431A-B61D-2A1321EB8152}" srcOrd="1" destOrd="0" parTransId="{85C1042A-C5EB-4271-BC99-FC4208EF4EEA}" sibTransId="{B46E9DE5-36EC-40D5-9410-DB5E2EDBFE49}"/>
    <dgm:cxn modelId="{28D879E3-32A6-4BF8-94A5-B43999C2C350}" srcId="{EB8DADA2-5402-4E0E-9CDC-E2C2C60CC0E7}" destId="{AE179851-2E85-4896-93F4-CFC68E8658FB}" srcOrd="3" destOrd="0" parTransId="{49D2A89B-7579-439B-8F53-F24B64BFDE5B}" sibTransId="{ACA19DFA-1037-49DD-8143-B9B8B1FEBBE2}"/>
    <dgm:cxn modelId="{9B4C72E8-7877-4FEC-8E9A-66B8414A4980}" srcId="{EB8DADA2-5402-4E0E-9CDC-E2C2C60CC0E7}" destId="{AC0EEAD7-7A78-4274-A046-47F67EE95421}" srcOrd="0" destOrd="0" parTransId="{BD35B5D6-9DA6-4430-B869-AB18EF94DD93}" sibTransId="{900D8DE4-1AED-4E68-9E06-6AA009FF7032}"/>
    <dgm:cxn modelId="{F59FBCEB-ED67-4758-B858-3E3C76CFF4D6}" type="presParOf" srcId="{47CDBD7C-A599-480F-A76B-2C14F22A9F50}" destId="{E001C7D6-3264-4FF5-9161-901F6C51D1A0}" srcOrd="0" destOrd="0" presId="urn:microsoft.com/office/officeart/2018/2/layout/IconLabelList"/>
    <dgm:cxn modelId="{EEEB786B-659E-4BD8-AC79-B876DB9C76EB}" type="presParOf" srcId="{E001C7D6-3264-4FF5-9161-901F6C51D1A0}" destId="{7707F0DC-9581-439C-AF2B-776B6FB179BA}" srcOrd="0" destOrd="0" presId="urn:microsoft.com/office/officeart/2018/2/layout/IconLabelList"/>
    <dgm:cxn modelId="{1409B763-DE28-44CE-B5B3-A4303AD37F86}" type="presParOf" srcId="{E001C7D6-3264-4FF5-9161-901F6C51D1A0}" destId="{2BC2A981-585C-4C6F-9CAD-C0E5D4518962}" srcOrd="1" destOrd="0" presId="urn:microsoft.com/office/officeart/2018/2/layout/IconLabelList"/>
    <dgm:cxn modelId="{4DA63FA7-6311-4AE1-A80D-3FD4C9595D9E}" type="presParOf" srcId="{E001C7D6-3264-4FF5-9161-901F6C51D1A0}" destId="{39F2B597-F6EB-4026-8563-9BDA137A32C5}" srcOrd="2" destOrd="0" presId="urn:microsoft.com/office/officeart/2018/2/layout/IconLabelList"/>
    <dgm:cxn modelId="{90B10B08-0028-4634-9568-0F21A8C7445C}" type="presParOf" srcId="{47CDBD7C-A599-480F-A76B-2C14F22A9F50}" destId="{1DBF37B5-B923-4341-A94D-56F888E9E78C}" srcOrd="1" destOrd="0" presId="urn:microsoft.com/office/officeart/2018/2/layout/IconLabelList"/>
    <dgm:cxn modelId="{C0B0B8F8-F0D5-4F93-83C7-20EB3D5B4FAE}" type="presParOf" srcId="{47CDBD7C-A599-480F-A76B-2C14F22A9F50}" destId="{ED10D314-E05C-4BF8-ACCF-454AF30E9A01}" srcOrd="2" destOrd="0" presId="urn:microsoft.com/office/officeart/2018/2/layout/IconLabelList"/>
    <dgm:cxn modelId="{04D32C03-5034-4794-AA05-6CEB933941C3}" type="presParOf" srcId="{ED10D314-E05C-4BF8-ACCF-454AF30E9A01}" destId="{059892FA-D131-4967-9BBD-27C9F1C12CBF}" srcOrd="0" destOrd="0" presId="urn:microsoft.com/office/officeart/2018/2/layout/IconLabelList"/>
    <dgm:cxn modelId="{776A5E01-5BA2-4886-A4FD-03E0AB578840}" type="presParOf" srcId="{ED10D314-E05C-4BF8-ACCF-454AF30E9A01}" destId="{E142C11F-F672-4CDE-B038-A96E75653DD2}" srcOrd="1" destOrd="0" presId="urn:microsoft.com/office/officeart/2018/2/layout/IconLabelList"/>
    <dgm:cxn modelId="{EAD4D218-0193-445D-9830-125DD558CF4B}" type="presParOf" srcId="{ED10D314-E05C-4BF8-ACCF-454AF30E9A01}" destId="{4974E30B-9929-4A34-B7FE-07861C16DA4C}" srcOrd="2" destOrd="0" presId="urn:microsoft.com/office/officeart/2018/2/layout/IconLabelList"/>
    <dgm:cxn modelId="{07965B1A-1A63-42EB-A05F-741ED23B3DE8}" type="presParOf" srcId="{47CDBD7C-A599-480F-A76B-2C14F22A9F50}" destId="{3725EDEA-1E94-41F3-B22F-CA84D07EDCDF}" srcOrd="3" destOrd="0" presId="urn:microsoft.com/office/officeart/2018/2/layout/IconLabelList"/>
    <dgm:cxn modelId="{1E0E0910-592B-4379-A5D8-9B052FDFBF44}" type="presParOf" srcId="{47CDBD7C-A599-480F-A76B-2C14F22A9F50}" destId="{71A5938A-AD07-494B-AF5B-0E2DB2B2D8AB}" srcOrd="4" destOrd="0" presId="urn:microsoft.com/office/officeart/2018/2/layout/IconLabelList"/>
    <dgm:cxn modelId="{8FE5E49E-E1AE-44F8-BDEB-4C28A496AD9B}" type="presParOf" srcId="{71A5938A-AD07-494B-AF5B-0E2DB2B2D8AB}" destId="{9CF73743-2B66-43EA-A6B4-5A1AA4BDC8E0}" srcOrd="0" destOrd="0" presId="urn:microsoft.com/office/officeart/2018/2/layout/IconLabelList"/>
    <dgm:cxn modelId="{1E8094C6-38CA-42B3-8E1F-BAB08ED98498}" type="presParOf" srcId="{71A5938A-AD07-494B-AF5B-0E2DB2B2D8AB}" destId="{4792AC11-F847-4FF0-9655-66B36A7EE245}" srcOrd="1" destOrd="0" presId="urn:microsoft.com/office/officeart/2018/2/layout/IconLabelList"/>
    <dgm:cxn modelId="{B3C00E32-6FAB-48AF-A478-04A364AB2A8B}" type="presParOf" srcId="{71A5938A-AD07-494B-AF5B-0E2DB2B2D8AB}" destId="{8D5A815B-DD75-4C6C-B33C-8B1F10D16CA6}" srcOrd="2" destOrd="0" presId="urn:microsoft.com/office/officeart/2018/2/layout/IconLabelList"/>
    <dgm:cxn modelId="{B45D1DB1-9658-4867-B13E-14C21D4593D4}" type="presParOf" srcId="{47CDBD7C-A599-480F-A76B-2C14F22A9F50}" destId="{70D38831-44F5-4698-B4FE-37B0B7F98808}" srcOrd="5" destOrd="0" presId="urn:microsoft.com/office/officeart/2018/2/layout/IconLabelList"/>
    <dgm:cxn modelId="{AB488DDC-23E5-4CCD-8107-C03353D93ECD}" type="presParOf" srcId="{47CDBD7C-A599-480F-A76B-2C14F22A9F50}" destId="{0FF658DC-0D11-45A9-B0AD-8B8006F837C3}" srcOrd="6" destOrd="0" presId="urn:microsoft.com/office/officeart/2018/2/layout/IconLabelList"/>
    <dgm:cxn modelId="{310614D4-0302-4732-B045-3823C5D8B3BD}" type="presParOf" srcId="{0FF658DC-0D11-45A9-B0AD-8B8006F837C3}" destId="{99418D6C-AC8C-4FA2-84CD-6AB3FC79D61C}" srcOrd="0" destOrd="0" presId="urn:microsoft.com/office/officeart/2018/2/layout/IconLabelList"/>
    <dgm:cxn modelId="{1D4D38E6-6E4A-46CB-B29F-41C491F0E46E}" type="presParOf" srcId="{0FF658DC-0D11-45A9-B0AD-8B8006F837C3}" destId="{073660D8-5503-4BEB-A0A2-D8FFABA9309D}" srcOrd="1" destOrd="0" presId="urn:microsoft.com/office/officeart/2018/2/layout/IconLabelList"/>
    <dgm:cxn modelId="{3BDE2984-6E5F-47BF-AA12-3A0477B6AE99}" type="presParOf" srcId="{0FF658DC-0D11-45A9-B0AD-8B8006F837C3}" destId="{FA86EC0A-4743-44B6-A25A-4E5B6C7DFE01}" srcOrd="2" destOrd="0" presId="urn:microsoft.com/office/officeart/2018/2/layout/IconLabelList"/>
    <dgm:cxn modelId="{B711D4FC-EAD8-4957-865E-CE9303183F54}" type="presParOf" srcId="{47CDBD7C-A599-480F-A76B-2C14F22A9F50}" destId="{74575674-77CB-4D0C-8DB6-3855E16E9DE5}" srcOrd="7" destOrd="0" presId="urn:microsoft.com/office/officeart/2018/2/layout/IconLabelList"/>
    <dgm:cxn modelId="{9FB35683-8432-4889-93CF-0761F3ADD794}" type="presParOf" srcId="{47CDBD7C-A599-480F-A76B-2C14F22A9F50}" destId="{C4560049-7472-4446-8CFB-D96905B88C5B}" srcOrd="8" destOrd="0" presId="urn:microsoft.com/office/officeart/2018/2/layout/IconLabelList"/>
    <dgm:cxn modelId="{67DB9963-22B2-4904-912C-C710213B383E}" type="presParOf" srcId="{C4560049-7472-4446-8CFB-D96905B88C5B}" destId="{157C409C-E83E-43C4-BAEB-7C3D86DC882C}" srcOrd="0" destOrd="0" presId="urn:microsoft.com/office/officeart/2018/2/layout/IconLabelList"/>
    <dgm:cxn modelId="{F734361F-5106-432F-9F24-2ACA0E7C57EE}" type="presParOf" srcId="{C4560049-7472-4446-8CFB-D96905B88C5B}" destId="{51DD5896-188B-4D74-BB40-6F5023C53C6B}" srcOrd="1" destOrd="0" presId="urn:microsoft.com/office/officeart/2018/2/layout/IconLabelList"/>
    <dgm:cxn modelId="{6F42CED6-E6ED-4149-9A3E-0F19D99B4C2E}" type="presParOf" srcId="{C4560049-7472-4446-8CFB-D96905B88C5B}" destId="{719C692F-D5B9-4C3D-B142-691B8E1F7C9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5E887-0EA4-4903-8D6B-D2D69B0877BD}">
      <dsp:nvSpPr>
        <dsp:cNvPr id="0" name=""/>
        <dsp:cNvSpPr/>
      </dsp:nvSpPr>
      <dsp:spPr>
        <a:xfrm>
          <a:off x="6699" y="0"/>
          <a:ext cx="1252377" cy="10588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F258E-E54A-43B5-AF3F-414A02C4F742}">
      <dsp:nvSpPr>
        <dsp:cNvPr id="0" name=""/>
        <dsp:cNvSpPr/>
      </dsp:nvSpPr>
      <dsp:spPr>
        <a:xfrm>
          <a:off x="6699" y="1149173"/>
          <a:ext cx="3578220" cy="453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FRONT-END </a:t>
          </a:r>
        </a:p>
      </dsp:txBody>
      <dsp:txXfrm>
        <a:off x="6699" y="1149173"/>
        <a:ext cx="3578220" cy="453808"/>
      </dsp:txXfrm>
    </dsp:sp>
    <dsp:sp modelId="{F6DA7180-FC3E-4BF2-A09E-F3BD2BC11333}">
      <dsp:nvSpPr>
        <dsp:cNvPr id="0" name=""/>
        <dsp:cNvSpPr/>
      </dsp:nvSpPr>
      <dsp:spPr>
        <a:xfrm>
          <a:off x="6699" y="1644976"/>
          <a:ext cx="3578220" cy="838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HTML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CSS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JAVASCRIPT</a:t>
          </a:r>
        </a:p>
      </dsp:txBody>
      <dsp:txXfrm>
        <a:off x="6699" y="1644976"/>
        <a:ext cx="3578220" cy="838415"/>
      </dsp:txXfrm>
    </dsp:sp>
    <dsp:sp modelId="{5FBCC82E-AAA2-4203-A63F-7E4E09BD6280}">
      <dsp:nvSpPr>
        <dsp:cNvPr id="0" name=""/>
        <dsp:cNvSpPr/>
      </dsp:nvSpPr>
      <dsp:spPr>
        <a:xfrm>
          <a:off x="4211109" y="0"/>
          <a:ext cx="1252377" cy="10588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E67F6-4209-41FB-B36D-EADE46E53F7C}">
      <dsp:nvSpPr>
        <dsp:cNvPr id="0" name=""/>
        <dsp:cNvSpPr/>
      </dsp:nvSpPr>
      <dsp:spPr>
        <a:xfrm>
          <a:off x="4211109" y="1149173"/>
          <a:ext cx="3578220" cy="453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BACK-END</a:t>
          </a:r>
        </a:p>
      </dsp:txBody>
      <dsp:txXfrm>
        <a:off x="4211109" y="1149173"/>
        <a:ext cx="3578220" cy="453808"/>
      </dsp:txXfrm>
    </dsp:sp>
    <dsp:sp modelId="{709A50A0-6F6F-4E33-BD6F-60EC4125A469}">
      <dsp:nvSpPr>
        <dsp:cNvPr id="0" name=""/>
        <dsp:cNvSpPr/>
      </dsp:nvSpPr>
      <dsp:spPr>
        <a:xfrm>
          <a:off x="4211109" y="1644976"/>
          <a:ext cx="3578220" cy="838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Python Flask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- My SQL DataBase</a:t>
          </a:r>
        </a:p>
      </dsp:txBody>
      <dsp:txXfrm>
        <a:off x="4211109" y="1644976"/>
        <a:ext cx="3578220" cy="838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7F0DC-9581-439C-AF2B-776B6FB179BA}">
      <dsp:nvSpPr>
        <dsp:cNvPr id="0" name=""/>
        <dsp:cNvSpPr/>
      </dsp:nvSpPr>
      <dsp:spPr>
        <a:xfrm>
          <a:off x="1137691" y="162592"/>
          <a:ext cx="517324" cy="5173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2B597-F6EB-4026-8563-9BDA137A32C5}">
      <dsp:nvSpPr>
        <dsp:cNvPr id="0" name=""/>
        <dsp:cNvSpPr/>
      </dsp:nvSpPr>
      <dsp:spPr>
        <a:xfrm>
          <a:off x="821548" y="852403"/>
          <a:ext cx="1149609" cy="4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User-Friendly Interface</a:t>
          </a:r>
          <a:endParaRPr lang="en-US" sz="1600" kern="1200"/>
        </a:p>
      </dsp:txBody>
      <dsp:txXfrm>
        <a:off x="821548" y="852403"/>
        <a:ext cx="1149609" cy="459843"/>
      </dsp:txXfrm>
    </dsp:sp>
    <dsp:sp modelId="{059892FA-D131-4967-9BBD-27C9F1C12CBF}">
      <dsp:nvSpPr>
        <dsp:cNvPr id="0" name=""/>
        <dsp:cNvSpPr/>
      </dsp:nvSpPr>
      <dsp:spPr>
        <a:xfrm>
          <a:off x="2488482" y="162592"/>
          <a:ext cx="517324" cy="5173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74E30B-9929-4A34-B7FE-07861C16DA4C}">
      <dsp:nvSpPr>
        <dsp:cNvPr id="0" name=""/>
        <dsp:cNvSpPr/>
      </dsp:nvSpPr>
      <dsp:spPr>
        <a:xfrm>
          <a:off x="2172339" y="852403"/>
          <a:ext cx="1149609" cy="4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Tournament Management</a:t>
          </a:r>
          <a:endParaRPr lang="en-US" sz="1600" kern="1200"/>
        </a:p>
      </dsp:txBody>
      <dsp:txXfrm>
        <a:off x="2172339" y="852403"/>
        <a:ext cx="1149609" cy="459843"/>
      </dsp:txXfrm>
    </dsp:sp>
    <dsp:sp modelId="{9CF73743-2B66-43EA-A6B4-5A1AA4BDC8E0}">
      <dsp:nvSpPr>
        <dsp:cNvPr id="0" name=""/>
        <dsp:cNvSpPr/>
      </dsp:nvSpPr>
      <dsp:spPr>
        <a:xfrm>
          <a:off x="3839273" y="162592"/>
          <a:ext cx="517324" cy="5173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A815B-DD75-4C6C-B33C-8B1F10D16CA6}">
      <dsp:nvSpPr>
        <dsp:cNvPr id="0" name=""/>
        <dsp:cNvSpPr/>
      </dsp:nvSpPr>
      <dsp:spPr>
        <a:xfrm>
          <a:off x="3523130" y="852403"/>
          <a:ext cx="1149609" cy="4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Player Registration</a:t>
          </a:r>
          <a:endParaRPr lang="en-US" sz="1600" kern="1200" dirty="0"/>
        </a:p>
      </dsp:txBody>
      <dsp:txXfrm>
        <a:off x="3523130" y="852403"/>
        <a:ext cx="1149609" cy="459843"/>
      </dsp:txXfrm>
    </dsp:sp>
    <dsp:sp modelId="{99418D6C-AC8C-4FA2-84CD-6AB3FC79D61C}">
      <dsp:nvSpPr>
        <dsp:cNvPr id="0" name=""/>
        <dsp:cNvSpPr/>
      </dsp:nvSpPr>
      <dsp:spPr>
        <a:xfrm>
          <a:off x="5190064" y="162592"/>
          <a:ext cx="517324" cy="5173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6EC0A-4743-44B6-A25A-4E5B6C7DFE01}">
      <dsp:nvSpPr>
        <dsp:cNvPr id="0" name=""/>
        <dsp:cNvSpPr/>
      </dsp:nvSpPr>
      <dsp:spPr>
        <a:xfrm>
          <a:off x="4873921" y="852403"/>
          <a:ext cx="1149609" cy="4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Match Scheduling</a:t>
          </a:r>
          <a:endParaRPr lang="en-US" sz="1600" kern="1200"/>
        </a:p>
      </dsp:txBody>
      <dsp:txXfrm>
        <a:off x="4873921" y="852403"/>
        <a:ext cx="1149609" cy="459843"/>
      </dsp:txXfrm>
    </dsp:sp>
    <dsp:sp modelId="{157C409C-E83E-43C4-BAEB-7C3D86DC882C}">
      <dsp:nvSpPr>
        <dsp:cNvPr id="0" name=""/>
        <dsp:cNvSpPr/>
      </dsp:nvSpPr>
      <dsp:spPr>
        <a:xfrm>
          <a:off x="6540855" y="162592"/>
          <a:ext cx="517324" cy="51732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C692F-D5B9-4C3D-B142-691B8E1F7C9E}">
      <dsp:nvSpPr>
        <dsp:cNvPr id="0" name=""/>
        <dsp:cNvSpPr/>
      </dsp:nvSpPr>
      <dsp:spPr>
        <a:xfrm>
          <a:off x="6224712" y="852403"/>
          <a:ext cx="1149609" cy="4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Results and Analytics</a:t>
          </a:r>
          <a:endParaRPr lang="en-US" sz="1600" kern="1200"/>
        </a:p>
      </dsp:txBody>
      <dsp:txXfrm>
        <a:off x="6224712" y="852403"/>
        <a:ext cx="1149609" cy="459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SLIDES_API24499278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SLIDES_API24499278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SLIDES_API24499278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SLIDES_API24499278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B9B-9FB8-469E-96F9-4D32314110B6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25956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3834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91541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292891"/>
            <a:ext cx="7796030" cy="188387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185601"/>
            <a:ext cx="7796030" cy="855483"/>
          </a:xfrm>
        </p:spPr>
        <p:txBody>
          <a:bodyPr anchor="t"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4448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7570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1547547"/>
            <a:ext cx="7796030" cy="24833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4900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536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9017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7958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48607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37972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71342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9422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7225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216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exels.com/?utm_source=magicslides.app&amp;utm_medium=presenta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1">
                <a:lumMod val="45000"/>
                <a:lumOff val="55000"/>
              </a:schemeClr>
            </a:gs>
            <a:gs pos="88000">
              <a:schemeClr val="accent1">
                <a:lumMod val="45000"/>
                <a:lumOff val="55000"/>
              </a:schemeClr>
            </a:gs>
            <a:gs pos="53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630286" y="732985"/>
            <a:ext cx="7611371" cy="585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League Spartan"/>
              </a:rPr>
              <a:t>Sports Intermediary Application</a:t>
            </a:r>
            <a:endParaRPr sz="3200" b="1" dirty="0">
              <a:solidFill>
                <a:schemeClr val="accent1">
                  <a:lumMod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League Spartan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1526616" y="2256503"/>
            <a:ext cx="7796030" cy="971774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Congenial Light" panose="02000503040000020004" pitchFamily="2" charset="0"/>
              </a:rPr>
              <a:t>			TEAM MEMBERS</a:t>
            </a:r>
          </a:p>
          <a:p>
            <a:r>
              <a:rPr lang="en-US" sz="1600" dirty="0">
                <a:latin typeface="Congenial Light" panose="02000503040000020004" pitchFamily="2" charset="0"/>
              </a:rPr>
              <a:t>LOGARAMAN K D			-		224027084</a:t>
            </a:r>
          </a:p>
          <a:p>
            <a:r>
              <a:rPr lang="en-US" sz="1600" dirty="0">
                <a:latin typeface="Congenial Light" panose="02000503040000020004" pitchFamily="2" charset="0"/>
              </a:rPr>
              <a:t>BALAJI S				-		224027031</a:t>
            </a:r>
            <a:endParaRPr lang="en-IN" sz="1600" dirty="0">
              <a:latin typeface="Congenial Light" panose="02000503040000020004" pitchFamily="2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294967295"/>
          </p:nvPr>
        </p:nvSpPr>
        <p:spPr>
          <a:xfrm>
            <a:off x="929513" y="1166129"/>
            <a:ext cx="7012919" cy="792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  <a:ea typeface="Inter"/>
                <a:cs typeface="Inter"/>
                <a:sym typeface="Inter"/>
              </a:rPr>
              <a:t>Explore our world of sports</a:t>
            </a:r>
            <a:endParaRPr sz="3200" dirty="0">
              <a:solidFill>
                <a:schemeClr val="accent1">
                  <a:lumMod val="50000"/>
                </a:schemeClr>
              </a:solidFill>
              <a:latin typeface="Bahnschrift" panose="020B0502040204020203" pitchFamily="34" charset="0"/>
              <a:ea typeface="Inter"/>
              <a:cs typeface="Inter"/>
              <a:sym typeface="Inter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0" y="-88800"/>
            <a:ext cx="9144000" cy="88800"/>
          </a:xfrm>
          <a:prstGeom prst="rect">
            <a:avLst/>
          </a:prstGeom>
          <a:solidFill>
            <a:srgbClr val="FCBF0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06" y="2603294"/>
            <a:ext cx="6096494" cy="25402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1">
                <a:lumMod val="45000"/>
                <a:lumOff val="55000"/>
              </a:schemeClr>
            </a:gs>
            <a:gs pos="88000">
              <a:schemeClr val="accent1">
                <a:lumMod val="45000"/>
                <a:lumOff val="55000"/>
              </a:schemeClr>
            </a:gs>
            <a:gs pos="53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13E64C85-08A5-D8DB-C27C-6CB319B8E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88" y="592509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ABSTRACT:</a:t>
            </a:r>
            <a:endParaRPr lang="en-ID" dirty="0">
              <a:solidFill>
                <a:schemeClr val="accent1">
                  <a:lumMod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7567A-E6C8-FECE-3D03-AFE44A46D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65209"/>
            <a:ext cx="8945512" cy="1305146"/>
          </a:xfrm>
          <a:noFill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igh Tower Text" panose="02040502050506030303" pitchFamily="18" charset="0"/>
              </a:rPr>
              <a:t>	</a:t>
            </a:r>
            <a:r>
              <a:rPr lang="en-ID" sz="1800" dirty="0">
                <a:solidFill>
                  <a:srgbClr val="374151"/>
                </a:solidFill>
                <a:latin typeface="Lucida Sans" panose="020B0602030504020204" pitchFamily="34" charset="0"/>
              </a:rPr>
              <a:t>This Sports Intermediary</a:t>
            </a:r>
            <a:r>
              <a:rPr lang="en-ID" sz="1800" dirty="0">
                <a:solidFill>
                  <a:srgbClr val="374151"/>
                </a:solidFill>
                <a:effectLst/>
                <a:latin typeface="Lucida Sans" panose="020B0602030504020204" pitchFamily="34" charset="0"/>
                <a:ea typeface="Comic Sans MS" panose="030F0702030302020204" pitchFamily="66" charset="0"/>
                <a:cs typeface="Comic Sans MS" panose="030F0702030302020204" pitchFamily="66" charset="0"/>
              </a:rPr>
              <a:t> web application is designed to serve as a seamless intermediary, connecting tournament conductors and players in the world of sports. The platform offers a straightforward and efficient solution for organizing and participating in real-time sports events.</a:t>
            </a:r>
            <a:r>
              <a:rPr lang="en-ID" sz="1800" dirty="0">
                <a:solidFill>
                  <a:srgbClr val="000000"/>
                </a:solidFill>
                <a:effectLst/>
                <a:latin typeface="Lucida Sans" panose="020B0602030504020204" pitchFamily="34" charset="0"/>
                <a:ea typeface="Comic Sans MS" panose="030F0702030302020204" pitchFamily="66" charset="0"/>
                <a:cs typeface="Comic Sans MS" panose="030F0702030302020204" pitchFamily="66" charset="0"/>
              </a:rPr>
              <a:t> </a:t>
            </a:r>
            <a:endParaRPr lang="en-ID" sz="1800" dirty="0">
              <a:solidFill>
                <a:srgbClr val="374151"/>
              </a:solidFill>
              <a:effectLst/>
              <a:latin typeface="Comic Sans MS" panose="030F0702030302020204" pitchFamily="66" charset="0"/>
              <a:ea typeface="Comic Sans MS" panose="030F0702030302020204" pitchFamily="66" charset="0"/>
              <a:cs typeface="Comic Sans MS" panose="030F0702030302020204" pitchFamily="66" charset="0"/>
            </a:endParaRPr>
          </a:p>
          <a:p>
            <a:pPr marL="114300" indent="0" algn="ctr">
              <a:buNone/>
            </a:pPr>
            <a:endParaRPr lang="en-ID" dirty="0">
              <a:solidFill>
                <a:schemeClr val="bg2">
                  <a:lumMod val="25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8" name="Graphic 7" descr="Baseball with solid fill">
            <a:extLst>
              <a:ext uri="{FF2B5EF4-FFF2-40B4-BE49-F238E27FC236}">
                <a16:creationId xmlns:a16="http://schemas.microsoft.com/office/drawing/2014/main" id="{0921B531-7422-CFDE-5F5A-D223E43FD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156" y="2673147"/>
            <a:ext cx="1979241" cy="1758744"/>
          </a:xfrm>
          <a:prstGeom prst="rect">
            <a:avLst/>
          </a:prstGeom>
        </p:spPr>
      </p:pic>
      <p:pic>
        <p:nvPicPr>
          <p:cNvPr id="10" name="Graphic 9" descr="Connected with solid fill">
            <a:extLst>
              <a:ext uri="{FF2B5EF4-FFF2-40B4-BE49-F238E27FC236}">
                <a16:creationId xmlns:a16="http://schemas.microsoft.com/office/drawing/2014/main" id="{9F88FA36-91EC-93A3-7331-0CE8EFF2C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485102" y="3043055"/>
            <a:ext cx="1268362" cy="1268362"/>
          </a:xfrm>
          <a:prstGeom prst="rect">
            <a:avLst/>
          </a:prstGeom>
        </p:spPr>
      </p:pic>
      <p:pic>
        <p:nvPicPr>
          <p:cNvPr id="12" name="Graphic 11" descr="Call center with solid fill">
            <a:extLst>
              <a:ext uri="{FF2B5EF4-FFF2-40B4-BE49-F238E27FC236}">
                <a16:creationId xmlns:a16="http://schemas.microsoft.com/office/drawing/2014/main" id="{5A642E9D-5068-615F-A58F-74CB4626D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00273" y="2837540"/>
            <a:ext cx="1555958" cy="1593664"/>
          </a:xfrm>
          <a:prstGeom prst="rect">
            <a:avLst/>
          </a:prstGeom>
        </p:spPr>
      </p:pic>
      <p:pic>
        <p:nvPicPr>
          <p:cNvPr id="14" name="Graphic 13" descr="Connected with solid fill">
            <a:extLst>
              <a:ext uri="{FF2B5EF4-FFF2-40B4-BE49-F238E27FC236}">
                <a16:creationId xmlns:a16="http://schemas.microsoft.com/office/drawing/2014/main" id="{966E2ABD-5E45-6189-9ED6-F1CD977A1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3039" y="3043055"/>
            <a:ext cx="1268363" cy="1197106"/>
          </a:xfrm>
          <a:prstGeom prst="rect">
            <a:avLst/>
          </a:prstGeom>
        </p:spPr>
      </p:pic>
      <p:pic>
        <p:nvPicPr>
          <p:cNvPr id="16" name="Graphic 15" descr="Office worker male with solid fill">
            <a:extLst>
              <a:ext uri="{FF2B5EF4-FFF2-40B4-BE49-F238E27FC236}">
                <a16:creationId xmlns:a16="http://schemas.microsoft.com/office/drawing/2014/main" id="{F3AADF57-AB16-9520-DF98-D0EA47502E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5242" y="2800669"/>
            <a:ext cx="1396216" cy="15936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2319A5-B99F-6A44-5488-7C9E632BEA6D}"/>
              </a:ext>
            </a:extLst>
          </p:cNvPr>
          <p:cNvSpPr txBox="1"/>
          <p:nvPr/>
        </p:nvSpPr>
        <p:spPr>
          <a:xfrm>
            <a:off x="1595784" y="4450017"/>
            <a:ext cx="125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players</a:t>
            </a:r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F95E12-DC96-C845-14F8-04FB3442426D}"/>
              </a:ext>
            </a:extLst>
          </p:cNvPr>
          <p:cNvSpPr txBox="1"/>
          <p:nvPr/>
        </p:nvSpPr>
        <p:spPr>
          <a:xfrm>
            <a:off x="3569341" y="4422521"/>
            <a:ext cx="155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</a:t>
            </a:r>
            <a:endParaRPr lang="en-ID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6ABB84-2A59-5AE4-47A5-D75DD1F1441D}"/>
              </a:ext>
            </a:extLst>
          </p:cNvPr>
          <p:cNvSpPr txBox="1"/>
          <p:nvPr/>
        </p:nvSpPr>
        <p:spPr>
          <a:xfrm>
            <a:off x="5990286" y="4276682"/>
            <a:ext cx="1396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Tournament</a:t>
            </a:r>
          </a:p>
          <a:p>
            <a:r>
              <a:rPr lang="en-US" dirty="0"/>
              <a:t>conductors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04463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1">
                <a:lumMod val="45000"/>
                <a:lumOff val="55000"/>
              </a:schemeClr>
            </a:gs>
            <a:gs pos="88000">
              <a:schemeClr val="accent1">
                <a:lumMod val="45000"/>
                <a:lumOff val="55000"/>
              </a:schemeClr>
            </a:gs>
            <a:gs pos="53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591E-4487-81EC-21DC-6F50F18BC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037" y="854465"/>
            <a:ext cx="3766369" cy="368709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LANGUAGES USED:</a:t>
            </a:r>
            <a:endParaRPr lang="en-ID" sz="2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FED332-CF46-EC80-C86A-3EE62A9A853D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1878577" y="1436934"/>
          <a:ext cx="7796030" cy="2483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2727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heel spokes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1">
                <a:lumMod val="45000"/>
                <a:lumOff val="55000"/>
              </a:schemeClr>
            </a:gs>
            <a:gs pos="88000">
              <a:schemeClr val="accent1">
                <a:lumMod val="45000"/>
                <a:lumOff val="55000"/>
              </a:schemeClr>
            </a:gs>
            <a:gs pos="53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trans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10" y="1399752"/>
            <a:ext cx="5362575" cy="4219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PROBLEMS FACED BY BOTH PLAYERS AND TOURNAMENT CONDUTORS</a:t>
            </a:r>
            <a:endParaRPr lang="en-IN" sz="2400" dirty="0">
              <a:solidFill>
                <a:schemeClr val="accent1">
                  <a:lumMod val="75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ahnschrift SemiBold" panose="020B0502040204020203" pitchFamily="34" charset="0"/>
              </a:rPr>
              <a:t>Communication Challenges: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ahnschrift SemiBold" panose="020B0502040204020203" pitchFamily="34" charset="0"/>
              </a:rPr>
              <a:t>	 -  For Organizers: Telling everyone about a tournament is hard. Important details can get lost, and reaching everyone is a challenge.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ahnschrift SemiBold" panose="020B0502040204020203" pitchFamily="34" charset="0"/>
              </a:rPr>
              <a:t>	 -  For Players: Finding out about tournaments and match details is not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Bahnschrift SemiBold" panose="020B0502040204020203" pitchFamily="34" charset="0"/>
              </a:rPr>
              <a:t>easy.Sometimes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ahnschrift SemiBold" panose="020B0502040204020203" pitchFamily="34" charset="0"/>
              </a:rPr>
              <a:t>, you might miss out on cool opportunities.</a:t>
            </a:r>
          </a:p>
        </p:txBody>
      </p:sp>
    </p:spTree>
    <p:extLst>
      <p:ext uri="{BB962C8B-B14F-4D97-AF65-F5344CB8AC3E}">
        <p14:creationId xmlns:p14="http://schemas.microsoft.com/office/powerpoint/2010/main" val="305881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1">
                <a:lumMod val="45000"/>
                <a:lumOff val="55000"/>
              </a:schemeClr>
            </a:gs>
            <a:gs pos="88000">
              <a:schemeClr val="accent1">
                <a:lumMod val="45000"/>
                <a:lumOff val="55000"/>
              </a:schemeClr>
            </a:gs>
            <a:gs pos="53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916" y="191729"/>
            <a:ext cx="7533018" cy="6582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000" kern="1200" dirty="0">
                <a:solidFill>
                  <a:schemeClr val="accent1">
                    <a:lumMod val="75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FEATURES:</a:t>
            </a:r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32B8B054-782C-B6E7-0C7E-542098C11C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2187589"/>
              </p:ext>
            </p:extLst>
          </p:nvPr>
        </p:nvGraphicFramePr>
        <p:xfrm>
          <a:off x="416674" y="658297"/>
          <a:ext cx="8195871" cy="1474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Picture 17" descr="A screenshot of a login form&#10;&#10;Description automatically generated">
            <a:extLst>
              <a:ext uri="{FF2B5EF4-FFF2-40B4-BE49-F238E27FC236}">
                <a16:creationId xmlns:a16="http://schemas.microsoft.com/office/drawing/2014/main" id="{B8FC20CF-28BD-92AB-A447-F85F320C1C3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90000"/>
          </a:blip>
          <a:stretch>
            <a:fillRect/>
          </a:stretch>
        </p:blipFill>
        <p:spPr>
          <a:xfrm>
            <a:off x="239843" y="2171497"/>
            <a:ext cx="3999323" cy="2313706"/>
          </a:xfrm>
          <a:prstGeom prst="rect">
            <a:avLst/>
          </a:prstGeom>
          <a:effectLst>
            <a:outerShdw blurRad="190500" dist="139700" dir="4920000" sx="101000" sy="101000" algn="ctr" rotWithShape="0">
              <a:schemeClr val="bg1">
                <a:alpha val="67000"/>
              </a:schemeClr>
            </a:outerShdw>
          </a:effectLst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BA41B797-BC98-8EE4-3376-9A7D193F6F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4387" y="2171497"/>
            <a:ext cx="4092314" cy="23137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0284E3-B4CF-6280-6227-83B306354E01}"/>
              </a:ext>
            </a:extLst>
          </p:cNvPr>
          <p:cNvSpPr txBox="1"/>
          <p:nvPr/>
        </p:nvSpPr>
        <p:spPr>
          <a:xfrm>
            <a:off x="3387776" y="4602866"/>
            <a:ext cx="282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Login and registration </a:t>
            </a:r>
            <a:endParaRPr lang="en-ID" dirty="0">
              <a:solidFill>
                <a:schemeClr val="accent1">
                  <a:lumMod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455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1">
                <a:lumMod val="45000"/>
                <a:lumOff val="55000"/>
              </a:schemeClr>
            </a:gs>
            <a:gs pos="88000">
              <a:schemeClr val="accent1">
                <a:lumMod val="45000"/>
                <a:lumOff val="55000"/>
              </a:schemeClr>
            </a:gs>
            <a:gs pos="53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25E6-E8CA-1636-B9C8-40254965C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4850"/>
            <a:ext cx="7886700" cy="706924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EASY NAVIGATION:</a:t>
            </a:r>
            <a:endParaRPr lang="en-ID" dirty="0">
              <a:solidFill>
                <a:schemeClr val="accent1">
                  <a:lumMod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B8329C-3400-E87A-4B0A-D5FD907E651D}"/>
              </a:ext>
            </a:extLst>
          </p:cNvPr>
          <p:cNvSpPr txBox="1"/>
          <p:nvPr/>
        </p:nvSpPr>
        <p:spPr>
          <a:xfrm>
            <a:off x="184355" y="4130847"/>
            <a:ext cx="4284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Our Landing page provides easy navigation 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 the tournament conductors and Players</a:t>
            </a:r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NOTE:This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is an Abstract design</a:t>
            </a:r>
            <a:endParaRPr lang="en-ID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5094F-362E-D015-36D2-421BE6066D65}"/>
              </a:ext>
            </a:extLst>
          </p:cNvPr>
          <p:cNvSpPr txBox="1"/>
          <p:nvPr/>
        </p:nvSpPr>
        <p:spPr>
          <a:xfrm>
            <a:off x="4572000" y="4167718"/>
            <a:ext cx="4277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Players can participate in tournaments easily</a:t>
            </a:r>
            <a:endParaRPr lang="en-ID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253E3E-EB0C-1048-664B-C1FF274C7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355" y="1076624"/>
            <a:ext cx="4199095" cy="289937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25B4D9-5B77-277B-38E6-31D145D61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762" y="1076624"/>
            <a:ext cx="4490883" cy="289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94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1">
                <a:lumMod val="45000"/>
                <a:lumOff val="55000"/>
              </a:schemeClr>
            </a:gs>
            <a:gs pos="88000">
              <a:schemeClr val="accent1">
                <a:lumMod val="45000"/>
                <a:lumOff val="55000"/>
              </a:schemeClr>
            </a:gs>
            <a:gs pos="53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E1508-ED18-555D-EA5D-2D1BAB8E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CONDUCTING AND PARTICIPATING TOURNAMENTS</a:t>
            </a:r>
            <a:endParaRPr lang="en-ID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2" name="Content Placeholder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7C22A17-8D61-A76E-B655-0331A98D0E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149" y="1589276"/>
            <a:ext cx="4094521" cy="2864737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3BFB162-C590-7218-CF79-4FAA46D779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28650" y="1607552"/>
            <a:ext cx="3886200" cy="2846461"/>
          </a:xfrm>
        </p:spPr>
      </p:pic>
    </p:spTree>
    <p:extLst>
      <p:ext uri="{BB962C8B-B14F-4D97-AF65-F5344CB8AC3E}">
        <p14:creationId xmlns:p14="http://schemas.microsoft.com/office/powerpoint/2010/main" val="177708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1">
                <a:lumMod val="45000"/>
                <a:lumOff val="5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53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81000" y="254000"/>
            <a:ext cx="8255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lgerian" panose="04020705040A02060702" pitchFamily="82" charset="0"/>
                <a:ea typeface="League Spartan"/>
                <a:cs typeface="League Spartan"/>
                <a:sym typeface="League Spartan"/>
              </a:rPr>
              <a:t>ConnectSport</a:t>
            </a:r>
            <a:endParaRPr sz="3200" b="1" dirty="0">
              <a:solidFill>
                <a:schemeClr val="accent1">
                  <a:lumMod val="60000"/>
                  <a:lumOff val="40000"/>
                </a:schemeClr>
              </a:solidFill>
              <a:latin typeface="Algerian" panose="04020705040A02060702" pitchFamily="82" charset="0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07900" y="1193800"/>
            <a:ext cx="4445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ague Spartan"/>
                <a:ea typeface="League Spartan"/>
                <a:cs typeface="League Spartan"/>
                <a:sym typeface="League Spartan"/>
              </a:rPr>
              <a:t>Revolutionizing Sports Community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3090" y="1721896"/>
            <a:ext cx="4572000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>
              <a:lnSpc>
                <a:spcPct val="150000"/>
              </a:lnSpc>
              <a:buSzPts val="1100"/>
              <a:buFont typeface="Inter"/>
              <a:buChar char="●"/>
            </a:pPr>
            <a:r>
              <a:rPr lang="en" sz="1200" dirty="0">
                <a:latin typeface="High Tower Text" panose="02040502050506030303" pitchFamily="18" charset="0"/>
                <a:ea typeface="Inter"/>
                <a:cs typeface="Inter"/>
                <a:sym typeface="Inter"/>
              </a:rPr>
              <a:t>This Application is a groundbreaking application designed for tournament conductors and players in the sports community.</a:t>
            </a:r>
            <a:endParaRPr sz="1200" dirty="0">
              <a:latin typeface="High Tower Text" panose="02040502050506030303" pitchFamily="18" charset="0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 sz="1200" dirty="0">
                <a:latin typeface="High Tower Text" panose="02040502050506030303" pitchFamily="18" charset="0"/>
                <a:ea typeface="Inter"/>
                <a:cs typeface="Inter"/>
                <a:sym typeface="Inter"/>
              </a:rPr>
              <a:t>This innovative platform provides a seamless and efficient way to organize and manage sports tournaments.</a:t>
            </a:r>
            <a:endParaRPr sz="1200" dirty="0">
              <a:latin typeface="High Tower Text" panose="02040502050506030303" pitchFamily="18" charset="0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 sz="1200" dirty="0">
                <a:latin typeface="High Tower Text" panose="02040502050506030303" pitchFamily="18" charset="0"/>
                <a:ea typeface="Inter"/>
                <a:cs typeface="Inter"/>
                <a:sym typeface="Inter"/>
              </a:rPr>
              <a:t>With this Application, tournament organizers can easily create and promote their events, while players can discover and join tournaments based on their preferences.</a:t>
            </a:r>
            <a:endParaRPr sz="1200" dirty="0">
              <a:latin typeface="High Tower Text" panose="02040502050506030303" pitchFamily="18" charset="0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 sz="1200" dirty="0">
                <a:latin typeface="High Tower Text" panose="02040502050506030303" pitchFamily="18" charset="0"/>
                <a:ea typeface="Inter"/>
                <a:cs typeface="Inter"/>
                <a:sym typeface="Inter"/>
              </a:rPr>
              <a:t>The application offers a range of features such as real-time updates, customizable tournament settings, secure payment integration, and a user-friendly interface.</a:t>
            </a:r>
            <a:endParaRPr sz="1200" dirty="0">
              <a:latin typeface="High Tower Text" panose="02040502050506030303" pitchFamily="18" charset="0"/>
              <a:ea typeface="Inter"/>
              <a:cs typeface="Inter"/>
              <a:sym typeface="Inter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589468" y="5531523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FFFFFF"/>
                </a:solidFill>
              </a:rPr>
              <a:t>Photo by </a:t>
            </a:r>
            <a:r>
              <a:rPr lang="en" sz="800" u="sng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sz="800" u="sng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90" y="1924449"/>
            <a:ext cx="4548910" cy="2596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1">
                <a:lumMod val="45000"/>
                <a:lumOff val="55000"/>
              </a:schemeClr>
            </a:gs>
            <a:gs pos="88000">
              <a:schemeClr val="accent1">
                <a:lumMod val="45000"/>
                <a:lumOff val="55000"/>
              </a:schemeClr>
            </a:gs>
            <a:gs pos="53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551E-BAC1-55D5-30D1-9EEEB8130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806178"/>
            <a:ext cx="6858000" cy="1790700"/>
          </a:xfrm>
        </p:spPr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 You</a:t>
            </a:r>
            <a:endParaRPr lang="en-ID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Graphic 4" descr="Thumbs up sign with solid fill">
            <a:extLst>
              <a:ext uri="{FF2B5EF4-FFF2-40B4-BE49-F238E27FC236}">
                <a16:creationId xmlns:a16="http://schemas.microsoft.com/office/drawing/2014/main" id="{280724EB-74CF-E593-4455-8A59BB283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4800" y="16573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40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</TotalTime>
  <Words>306</Words>
  <Application>Microsoft Office PowerPoint</Application>
  <PresentationFormat>On-screen Show (16:9)</PresentationFormat>
  <Paragraphs>44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Congenial Light</vt:lpstr>
      <vt:lpstr>League Spartan</vt:lpstr>
      <vt:lpstr>Comic Sans MS</vt:lpstr>
      <vt:lpstr>ADLaM Display</vt:lpstr>
      <vt:lpstr>Lucida Sans</vt:lpstr>
      <vt:lpstr>Calibri</vt:lpstr>
      <vt:lpstr>Algerian</vt:lpstr>
      <vt:lpstr>Inter</vt:lpstr>
      <vt:lpstr>Bahnschrift</vt:lpstr>
      <vt:lpstr>Bahnschrift SemiBold</vt:lpstr>
      <vt:lpstr>Arial</vt:lpstr>
      <vt:lpstr>Calibri Light</vt:lpstr>
      <vt:lpstr>High Tower Text</vt:lpstr>
      <vt:lpstr>Office Theme</vt:lpstr>
      <vt:lpstr>Sports Intermediary Application</vt:lpstr>
      <vt:lpstr>ABSTRACT:</vt:lpstr>
      <vt:lpstr>LANGUAGES USED:</vt:lpstr>
      <vt:lpstr>PROBLEMS FACED BY BOTH PLAYERS AND TOURNAMENT CONDUTORS</vt:lpstr>
      <vt:lpstr>FEATURES:</vt:lpstr>
      <vt:lpstr>EASY NAVIGATION:</vt:lpstr>
      <vt:lpstr>CONDUCTING AND PARTICIPATING TOURNAMENTS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ConnectSport</dc:title>
  <dc:creator>Balaji S</dc:creator>
  <cp:lastModifiedBy>Balaji S</cp:lastModifiedBy>
  <cp:revision>44</cp:revision>
  <dcterms:modified xsi:type="dcterms:W3CDTF">2024-04-20T05:57:49Z</dcterms:modified>
</cp:coreProperties>
</file>